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3" r:id="rId11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31/03/2019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Prayer and witness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 4:2 - 6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PRAYER AND WITNESS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Be steadfast in prayer</a:t>
            </a:r>
          </a:p>
          <a:p>
            <a:r>
              <a:rPr lang="en-GB" sz="3200" b="1" dirty="0" smtClean="0"/>
              <a:t>Be vigilant in prayer</a:t>
            </a:r>
          </a:p>
          <a:p>
            <a:r>
              <a:rPr lang="en-GB" sz="3200" b="1" dirty="0" smtClean="0"/>
              <a:t>Know the times we are living in and pray accordingly</a:t>
            </a:r>
          </a:p>
          <a:p>
            <a:r>
              <a:rPr lang="en-GB" sz="3200" b="1" dirty="0" smtClean="0"/>
              <a:t>Pray for those who are outside the Kingdom of God</a:t>
            </a:r>
          </a:p>
          <a:p>
            <a:r>
              <a:rPr lang="en-GB" sz="3200" b="1" dirty="0" smtClean="0"/>
              <a:t>Pray for missionaries and evangelists</a:t>
            </a:r>
          </a:p>
          <a:p>
            <a:r>
              <a:rPr lang="en-GB" sz="3200" b="1" dirty="0" smtClean="0"/>
              <a:t>Look out for opportunities to share the good news of Jesus</a:t>
            </a:r>
          </a:p>
          <a:p>
            <a:r>
              <a:rPr lang="en-GB" sz="3200" b="1" dirty="0" smtClean="0"/>
              <a:t>Live lives that commend the gospel to others (grace and salt)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+mj-lt"/>
              </a:rPr>
              <a:t>Paul now turns to two aspects of our walk with and work for God: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Prayer – speaking to God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Witness – speaking to others about God</a:t>
            </a:r>
          </a:p>
          <a:p>
            <a:r>
              <a:rPr lang="en-GB" sz="3200" b="1" dirty="0" smtClean="0">
                <a:latin typeface="+mj-lt"/>
              </a:rPr>
              <a:t>Both are vital aspects of our lives as Christians</a:t>
            </a:r>
          </a:p>
          <a:p>
            <a:r>
              <a:rPr lang="en-GB" sz="3200" b="1" dirty="0" smtClean="0">
                <a:latin typeface="+mj-lt"/>
              </a:rPr>
              <a:t>If we neglect either of these we will miss so much of what God wants to do in and through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PRAYER (2 – 4)</a:t>
            </a:r>
          </a:p>
          <a:p>
            <a:r>
              <a:rPr lang="en-GB" sz="3200" b="1" dirty="0" smtClean="0">
                <a:latin typeface="+mj-lt"/>
              </a:rPr>
              <a:t>Paul encourages the Colossians to 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</a:rPr>
              <a:t>“continue earnestly in prayer” </a:t>
            </a:r>
            <a:r>
              <a:rPr lang="en-GB" sz="3200" b="1" dirty="0" smtClean="0">
                <a:latin typeface="+mj-lt"/>
              </a:rPr>
              <a:t>(steadfast, devoted)</a:t>
            </a:r>
          </a:p>
          <a:p>
            <a:r>
              <a:rPr lang="en-GB" sz="3200" b="1" dirty="0" smtClean="0">
                <a:latin typeface="+mj-lt"/>
              </a:rPr>
              <a:t>Prayer can be very simple – we talk to our heavenly Father</a:t>
            </a:r>
          </a:p>
          <a:p>
            <a:r>
              <a:rPr lang="en-GB" sz="3200" b="1" dirty="0" smtClean="0">
                <a:latin typeface="+mj-lt"/>
              </a:rPr>
              <a:t>But it can also be hard work – we are in a spiritual battle</a:t>
            </a:r>
          </a:p>
          <a:p>
            <a:r>
              <a:rPr lang="en-GB" sz="3200" b="1" dirty="0" smtClean="0">
                <a:latin typeface="+mj-lt"/>
              </a:rPr>
              <a:t>Persistence is necessary (see Luke 18:1 – 8, the persistent widow and 11:5 – 10, the friend at midnight)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PRAYER (2 – 4)</a:t>
            </a:r>
          </a:p>
          <a:p>
            <a:r>
              <a:rPr lang="en-GB" sz="3200" b="1" dirty="0" smtClean="0">
                <a:latin typeface="+mj-lt"/>
              </a:rPr>
              <a:t>At times we may seem to be “wrestling with God” (Genesis 32:22 -32)</a:t>
            </a:r>
          </a:p>
          <a:p>
            <a:r>
              <a:rPr lang="en-GB" sz="3200" b="1" dirty="0" smtClean="0">
                <a:latin typeface="+mj-lt"/>
              </a:rPr>
              <a:t>From Romans 15:30 we see that Christians should strive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together</a:t>
            </a:r>
            <a:r>
              <a:rPr lang="en-GB" sz="3200" b="1" dirty="0" smtClean="0">
                <a:latin typeface="+mj-lt"/>
              </a:rPr>
              <a:t> in prayer</a:t>
            </a:r>
          </a:p>
          <a:p>
            <a:r>
              <a:rPr lang="en-GB" sz="3200" b="1" dirty="0" smtClean="0">
                <a:latin typeface="+mj-lt"/>
              </a:rPr>
              <a:t>We are to be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“vigilant” </a:t>
            </a:r>
            <a:r>
              <a:rPr lang="en-GB" sz="3200" b="1" dirty="0" smtClean="0">
                <a:latin typeface="+mj-lt"/>
              </a:rPr>
              <a:t>(watchful) in prayer – alert to spiritual dangers, wide awake to spot the enemy’s schemes and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PRAYER (2 – 4)</a:t>
            </a:r>
          </a:p>
          <a:p>
            <a:r>
              <a:rPr lang="en-GB" sz="3200" b="1" dirty="0" smtClean="0">
                <a:latin typeface="+mj-lt"/>
              </a:rPr>
              <a:t>Our prayers should be with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“thanksgiving”</a:t>
            </a:r>
          </a:p>
          <a:p>
            <a:r>
              <a:rPr lang="en-GB" sz="3200" b="1" dirty="0" smtClean="0">
                <a:latin typeface="+mj-lt"/>
              </a:rPr>
              <a:t>God is always with us and will not desert us – Psalm 139:7 -12</a:t>
            </a:r>
          </a:p>
          <a:p>
            <a:r>
              <a:rPr lang="en-GB" sz="3200" b="1" dirty="0" smtClean="0"/>
              <a:t>Nothing can separate us from His love – Romans 8:28, 39</a:t>
            </a:r>
          </a:p>
          <a:p>
            <a:r>
              <a:rPr lang="en-GB" sz="3200" b="1" dirty="0" smtClean="0">
                <a:latin typeface="+mj-lt"/>
              </a:rPr>
              <a:t>God provides for us in all circumstances</a:t>
            </a:r>
          </a:p>
          <a:p>
            <a:r>
              <a:rPr lang="en-GB" sz="3200" b="1" dirty="0" smtClean="0">
                <a:latin typeface="+mj-lt"/>
              </a:rPr>
              <a:t>God gives us the victory over sin, death </a:t>
            </a:r>
            <a:r>
              <a:rPr lang="en-GB" sz="3200" b="1" smtClean="0">
                <a:latin typeface="+mj-lt"/>
              </a:rPr>
              <a:t>and devils </a:t>
            </a:r>
            <a:r>
              <a:rPr lang="en-GB" sz="3200" b="1" dirty="0" smtClean="0">
                <a:latin typeface="+mj-lt"/>
              </a:rPr>
              <a:t>– 1 Corinthians 15:57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PRAYER (2 – 4)</a:t>
            </a:r>
          </a:p>
          <a:p>
            <a:r>
              <a:rPr lang="en-GB" sz="3200" b="1" dirty="0" smtClean="0">
                <a:latin typeface="+mj-lt"/>
              </a:rPr>
              <a:t>Our prayers should be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“evangelistic”</a:t>
            </a:r>
          </a:p>
          <a:p>
            <a:r>
              <a:rPr lang="en-GB" sz="3200" b="1" dirty="0" smtClean="0">
                <a:latin typeface="+mj-lt"/>
              </a:rPr>
              <a:t>Pray for opportunities to share the gospel (open doors) – note Paul’s concern for a door to open for the Word of God rather than an open door for him out of prison</a:t>
            </a:r>
          </a:p>
          <a:p>
            <a:r>
              <a:rPr lang="en-GB" sz="3200" b="1" dirty="0" smtClean="0">
                <a:latin typeface="+mj-lt"/>
              </a:rPr>
              <a:t>Pray for evangelists (like Paul and his team)</a:t>
            </a:r>
          </a:p>
          <a:p>
            <a:r>
              <a:rPr lang="en-GB" sz="3200" b="1" dirty="0" smtClean="0">
                <a:latin typeface="+mj-lt"/>
              </a:rPr>
              <a:t>Pray for missionaries</a:t>
            </a:r>
          </a:p>
          <a:p>
            <a:r>
              <a:rPr lang="en-GB" sz="3200" b="1" dirty="0" smtClean="0">
                <a:latin typeface="+mj-lt"/>
              </a:rPr>
              <a:t>Pray for clarity of thought when speaking, guided by the Holy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WITNESS (5 – 6)</a:t>
            </a:r>
          </a:p>
          <a:p>
            <a:r>
              <a:rPr lang="en-GB" sz="3200" b="1" dirty="0" smtClean="0">
                <a:latin typeface="+mj-lt"/>
              </a:rPr>
              <a:t>We have a responsibility to share the gospel with those who are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“outside”</a:t>
            </a:r>
          </a:p>
          <a:p>
            <a:r>
              <a:rPr lang="en-GB" sz="3200" b="1" dirty="0" smtClean="0">
                <a:latin typeface="+mj-lt"/>
              </a:rPr>
              <a:t>Think of what it means to be outside the love of God not only now but throughout eternity – a place of darkness, fear, wrath, misery</a:t>
            </a:r>
          </a:p>
          <a:p>
            <a:r>
              <a:rPr lang="en-GB" sz="3200" b="1" dirty="0" smtClean="0">
                <a:latin typeface="+mj-lt"/>
              </a:rPr>
              <a:t>We surely want outsiders to become insiders!</a:t>
            </a:r>
          </a:p>
          <a:p>
            <a:pPr>
              <a:buNone/>
            </a:pPr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WITNESS (5 – 6)</a:t>
            </a:r>
          </a:p>
          <a:p>
            <a:r>
              <a:rPr lang="en-GB" sz="3200" b="1" dirty="0" smtClean="0">
                <a:latin typeface="+mj-lt"/>
              </a:rPr>
              <a:t>If we are to share the gospel we need to live lives that commend the gospel to others</a:t>
            </a:r>
          </a:p>
          <a:p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“Walk in wisdom” </a:t>
            </a:r>
            <a:r>
              <a:rPr lang="en-GB" sz="3200" b="1" dirty="0" smtClean="0">
                <a:latin typeface="+mj-lt"/>
              </a:rPr>
              <a:t>towards them</a:t>
            </a:r>
          </a:p>
          <a:p>
            <a:r>
              <a:rPr lang="en-GB" sz="3200" b="1" dirty="0" smtClean="0">
                <a:latin typeface="+mj-lt"/>
              </a:rPr>
              <a:t>Do not imitate the world’s love of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materialism</a:t>
            </a:r>
            <a:r>
              <a:rPr lang="en-GB" sz="3200" b="1" dirty="0" smtClean="0">
                <a:latin typeface="+mj-lt"/>
              </a:rPr>
              <a:t> (1 Timothy 6:8 -9)</a:t>
            </a:r>
          </a:p>
          <a:p>
            <a:r>
              <a:rPr lang="en-GB" sz="3200" b="1" dirty="0" smtClean="0">
                <a:latin typeface="+mj-lt"/>
              </a:rPr>
              <a:t>Do not live a life that portrays </a:t>
            </a:r>
            <a:r>
              <a:rPr lang="en-GB" sz="3200" b="1" smtClean="0">
                <a:latin typeface="+mj-lt"/>
              </a:rPr>
              <a:t>Christianity to be </a:t>
            </a:r>
            <a:r>
              <a:rPr lang="en-GB" sz="3200" b="1" dirty="0" smtClean="0">
                <a:latin typeface="+mj-lt"/>
              </a:rPr>
              <a:t>just a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legalistic moral code</a:t>
            </a:r>
          </a:p>
          <a:p>
            <a:pPr>
              <a:buNone/>
            </a:pPr>
            <a:endParaRPr lang="en-GB" sz="3200" b="1" dirty="0" smtClean="0">
              <a:latin typeface="+mj-lt"/>
            </a:endParaRPr>
          </a:p>
          <a:p>
            <a:pPr>
              <a:buNone/>
            </a:pPr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PRAYER AND WITNESS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WITNESS (5 – 6)</a:t>
            </a:r>
          </a:p>
          <a:p>
            <a:r>
              <a:rPr lang="en-GB" sz="3200" b="1" dirty="0" smtClean="0">
                <a:latin typeface="+mj-lt"/>
              </a:rPr>
              <a:t>The need to witness is urgent </a:t>
            </a:r>
            <a:r>
              <a:rPr lang="en-GB" sz="3200" b="1" i="1" dirty="0" smtClean="0">
                <a:solidFill>
                  <a:srgbClr val="FF0000"/>
                </a:solidFill>
                <a:latin typeface="+mj-lt"/>
              </a:rPr>
              <a:t>“redeem the time”</a:t>
            </a:r>
          </a:p>
          <a:p>
            <a:r>
              <a:rPr lang="en-GB" sz="3200" b="1" dirty="0" smtClean="0">
                <a:latin typeface="+mj-lt"/>
              </a:rPr>
              <a:t>Look for opportunities – when God sees a willing heart He will open them up</a:t>
            </a:r>
          </a:p>
          <a:p>
            <a:r>
              <a:rPr lang="en-GB" sz="3200" b="1" dirty="0" smtClean="0">
                <a:latin typeface="+mj-lt"/>
              </a:rPr>
              <a:t>Don’t miss a chance to speak of eternal matters both to people who are outside the church but also to those within </a:t>
            </a:r>
          </a:p>
          <a:p>
            <a:r>
              <a:rPr lang="en-GB" sz="3200" b="1" dirty="0" smtClean="0">
                <a:latin typeface="+mj-lt"/>
              </a:rPr>
              <a:t>When we speak, do not be condemning in tone but loving and gentle – no one was ever nagged into the kingdom!</a:t>
            </a:r>
          </a:p>
          <a:p>
            <a:pPr>
              <a:buNone/>
            </a:pPr>
            <a:endParaRPr lang="en-GB" sz="3200" b="1" dirty="0" smtClean="0">
              <a:latin typeface="+mj-lt"/>
            </a:endParaRPr>
          </a:p>
          <a:p>
            <a:pPr>
              <a:buNone/>
            </a:pPr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914</TotalTime>
  <Words>563</Words>
  <Application>Microsoft Office PowerPoint</Application>
  <PresentationFormat>On-screen Show (4:3)</PresentationFormat>
  <Paragraphs>69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Prayer and witness</vt:lpstr>
      <vt:lpstr> PRAYER AND WITNESS</vt:lpstr>
      <vt:lpstr> PRAYER AND WITNESS</vt:lpstr>
      <vt:lpstr> PRAYER AND WITNESS</vt:lpstr>
      <vt:lpstr> PRAYER AND WITNESS</vt:lpstr>
      <vt:lpstr> PRAYER AND WITNESS</vt:lpstr>
      <vt:lpstr> PRAYER AND WITNESS</vt:lpstr>
      <vt:lpstr> PRAYER AND WITNESS</vt:lpstr>
      <vt:lpstr> PRAYER AND WITNESS</vt:lpstr>
      <vt:lpstr>PRAYER AND WITNESS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127</cp:revision>
  <cp:lastPrinted>2018-10-29T13:10:57Z</cp:lastPrinted>
  <dcterms:created xsi:type="dcterms:W3CDTF">2006-10-06T13:54:24Z</dcterms:created>
  <dcterms:modified xsi:type="dcterms:W3CDTF">2019-03-31T07:39:49Z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